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sldIdLst>
    <p:sldId id="273" r:id="rId7"/>
    <p:sldId id="274" r:id="rId8"/>
    <p:sldId id="286" r:id="rId9"/>
    <p:sldId id="275" r:id="rId10"/>
    <p:sldId id="276" r:id="rId11"/>
    <p:sldId id="277" r:id="rId12"/>
    <p:sldId id="287" r:id="rId13"/>
    <p:sldId id="283" r:id="rId14"/>
    <p:sldId id="284" r:id="rId15"/>
    <p:sldId id="289" r:id="rId16"/>
    <p:sldId id="290" r:id="rId17"/>
    <p:sldId id="288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8" d="100"/>
          <a:sy n="58" d="100"/>
        </p:scale>
        <p:origin x="-413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11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0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1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7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6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72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53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9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84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9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0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40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79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5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25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50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00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54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63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0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54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0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91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04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75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5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15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79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06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8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528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97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0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8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1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72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90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47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0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39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12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45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78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55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30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87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72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34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03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60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99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7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06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19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95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0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3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9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5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4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2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7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3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5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2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7A64B-B06C-4101-A9F4-2F380A89B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CACEA-6563-4724-963D-8D528E542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0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0769" y="559335"/>
            <a:ext cx="7687757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7200" b="0" i="0" u="none" strike="noStrike" kern="1200" cap="none" spc="0" normalizeH="0" baseline="0" noProof="0" dirty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R</a:t>
            </a:r>
            <a:r>
              <a:rPr kumimoji="0" lang="fil-PH" sz="3600" b="0" i="0" u="none" strike="noStrike" kern="1200" cap="none" spc="0" normalizeH="0" baseline="0" noProof="0" dirty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EPORT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72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</a:t>
            </a:r>
            <a:r>
              <a:rPr kumimoji="0" lang="fil-PH" sz="36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OMINATION </a:t>
            </a:r>
            <a:r>
              <a:rPr kumimoji="0" lang="fil-PH" sz="72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C</a:t>
            </a:r>
            <a:r>
              <a:rPr kumimoji="0" lang="fil-PH" sz="36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OMMITTEE</a:t>
            </a:r>
            <a:endParaRPr kumimoji="0" lang="en-US" sz="3600" b="0" i="0" u="none" strike="noStrike" kern="1200" cap="none" spc="0" normalizeH="0" baseline="0" noProof="0" dirty="0">
              <a:ln w="15875">
                <a:solidFill>
                  <a:prstClr val="white"/>
                </a:solidFill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967"/>
            <a:ext cx="12192000" cy="5660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29" y="1248848"/>
            <a:ext cx="5236496" cy="43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4441" y="2553755"/>
            <a:ext cx="10263117" cy="175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P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These are the nominees for the representatives of AFPMBAI’s member organizations in </a:t>
            </a: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P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the AFP, PNP, PCG, BFP and BJMP as of 1 July 2020.</a:t>
            </a:r>
            <a:endParaRPr lang="en-P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PH" sz="1200" kern="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sz="2400" b="1" dirty="0" smtClean="0">
                <a:solidFill>
                  <a:srgbClr val="FFFF00"/>
                </a:solidFill>
                <a:cs typeface="Times New Roman" pitchFamily="18" charset="0"/>
              </a:rPr>
              <a:t>Profile of Nominees for the AFPMBAI Board of Trustees</a:t>
            </a:r>
            <a:endParaRPr lang="en-PH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3"/>
          <a:stretch/>
        </p:blipFill>
        <p:spPr>
          <a:xfrm>
            <a:off x="7902054" y="1089876"/>
            <a:ext cx="3725173" cy="537916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44992"/>
              </p:ext>
            </p:extLst>
          </p:nvPr>
        </p:nvGraphicFramePr>
        <p:xfrm>
          <a:off x="791570" y="1886651"/>
          <a:ext cx="7710985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3406168">
                  <a:extLst>
                    <a:ext uri="{9D8B030D-6E8A-4147-A177-3AD203B41FA5}">
                      <a16:colId xmlns:a16="http://schemas.microsoft.com/office/drawing/2014/main" xmlns="" val="1440227024"/>
                    </a:ext>
                  </a:extLst>
                </a:gridCol>
                <a:gridCol w="4304817">
                  <a:extLst>
                    <a:ext uri="{9D8B030D-6E8A-4147-A177-3AD203B41FA5}">
                      <a16:colId xmlns:a16="http://schemas.microsoft.com/office/drawing/2014/main" xmlns="" val="2350727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PCG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VAdm Leopoldo V Laroya PCG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528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Age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9437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First 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27, 2019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5337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7647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2835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2019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617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6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PH" sz="1200" kern="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sz="2400" b="1" dirty="0" smtClean="0">
                <a:solidFill>
                  <a:srgbClr val="FFFF00"/>
                </a:solidFill>
                <a:cs typeface="Times New Roman" pitchFamily="18" charset="0"/>
              </a:rPr>
              <a:t>Profile of Nominees for the AFPMBAI Board of Trustees</a:t>
            </a:r>
            <a:endParaRPr lang="en-PH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995504"/>
              </p:ext>
            </p:extLst>
          </p:nvPr>
        </p:nvGraphicFramePr>
        <p:xfrm>
          <a:off x="588891" y="1848291"/>
          <a:ext cx="7417587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3084447">
                  <a:extLst>
                    <a:ext uri="{9D8B030D-6E8A-4147-A177-3AD203B41FA5}">
                      <a16:colId xmlns:a16="http://schemas.microsoft.com/office/drawing/2014/main" xmlns="" val="1932339076"/>
                    </a:ext>
                  </a:extLst>
                </a:gridCol>
                <a:gridCol w="4333140">
                  <a:extLst>
                    <a:ext uri="{9D8B030D-6E8A-4147-A177-3AD203B41FA5}">
                      <a16:colId xmlns:a16="http://schemas.microsoft.com/office/drawing/2014/main" xmlns="" val="14272483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Trustee – BFP Representative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CSupt Roel Jeremy G Diaz BFP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1781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years old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512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 of  Fist</a:t>
                      </a:r>
                      <a:r>
                        <a:rPr lang="en-PH" sz="1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Election</a:t>
                      </a:r>
                      <a:endParaRPr lang="en-PH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10, 2020</a:t>
                      </a:r>
                      <a:endParaRPr lang="en-PH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Academic Background and Training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3594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Graduate School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Iloilo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5435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Degree/Course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in Public Administration 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6687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Completed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777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Law School School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Iloilo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9370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Degree/Course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Bachelor of Laws (LLB)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692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Completed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8199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Training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Course on Basic Policy Process (DAP)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7812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Completed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2016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692429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r="24470" b="1094"/>
          <a:stretch/>
        </p:blipFill>
        <p:spPr>
          <a:xfrm>
            <a:off x="8006477" y="1460310"/>
            <a:ext cx="4022625" cy="5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PH" sz="1200" kern="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sz="2400" b="1" dirty="0" smtClean="0">
                <a:solidFill>
                  <a:srgbClr val="FFFF00"/>
                </a:solidFill>
                <a:cs typeface="Times New Roman" pitchFamily="18" charset="0"/>
              </a:rPr>
              <a:t>Profile of Nominees for the AFPMBAI Board of Trustees</a:t>
            </a:r>
            <a:endParaRPr lang="en-PH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81" y="1162192"/>
            <a:ext cx="3540927" cy="531139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87797"/>
              </p:ext>
            </p:extLst>
          </p:nvPr>
        </p:nvGraphicFramePr>
        <p:xfrm>
          <a:off x="471969" y="1842843"/>
          <a:ext cx="8124512" cy="4452343"/>
        </p:xfrm>
        <a:graphic>
          <a:graphicData uri="http://schemas.openxmlformats.org/drawingml/2006/table">
            <a:tbl>
              <a:tblPr firstRow="1" firstCol="1" bandRow="1"/>
              <a:tblGrid>
                <a:gridCol w="2442170">
                  <a:extLst>
                    <a:ext uri="{9D8B030D-6E8A-4147-A177-3AD203B41FA5}">
                      <a16:colId xmlns:a16="http://schemas.microsoft.com/office/drawing/2014/main" xmlns="" val="499069877"/>
                    </a:ext>
                  </a:extLst>
                </a:gridCol>
                <a:gridCol w="5682342"/>
              </a:tblGrid>
              <a:tr h="511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BJMP Representative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CSupt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Ruel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Rivera BJMP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026186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Age 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</a:t>
                      </a: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years old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436086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First Election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18, 2019 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7347191"/>
                  </a:ext>
                </a:extLst>
              </a:tr>
              <a:tr h="2559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Academic Background and Training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6160020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Graduate School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Batangas</a:t>
                      </a: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State University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292536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Degree/Course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Master in Public Administration 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45216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1999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8658040"/>
                  </a:ext>
                </a:extLst>
              </a:tr>
              <a:tr h="306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2255725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2019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0777803"/>
                  </a:ext>
                </a:extLst>
              </a:tr>
              <a:tr h="351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Exec Course on Money Laundering and Terrorism Financing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7212161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3, 2012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7522663"/>
                  </a:ext>
                </a:extLst>
              </a:tr>
              <a:tr h="269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Seminar on Financial Resources, Ethics and Accountability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219303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9, 1994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4" marR="55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13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0769" y="559335"/>
            <a:ext cx="7687757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7200" b="0" i="0" u="none" strike="noStrike" kern="1200" cap="none" spc="0" normalizeH="0" baseline="0" noProof="0" dirty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R</a:t>
            </a:r>
            <a:r>
              <a:rPr kumimoji="0" lang="fil-PH" sz="3600" b="0" i="0" u="none" strike="noStrike" kern="1200" cap="none" spc="0" normalizeH="0" baseline="0" noProof="0" dirty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EPORT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72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</a:t>
            </a:r>
            <a:r>
              <a:rPr kumimoji="0" lang="fil-PH" sz="36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OMINATION </a:t>
            </a:r>
            <a:r>
              <a:rPr kumimoji="0" lang="fil-PH" sz="72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C</a:t>
            </a:r>
            <a:r>
              <a:rPr kumimoji="0" lang="fil-PH" sz="3600" b="0" i="0" u="none" strike="noStrike" kern="1200" cap="none" spc="0" normalizeH="0" baseline="0" noProof="0" dirty="0" smtClean="0">
                <a:ln w="15875">
                  <a:solidFill>
                    <a:prstClr val="white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OMMITTEE</a:t>
            </a:r>
            <a:endParaRPr kumimoji="0" lang="en-US" sz="3600" b="0" i="0" u="none" strike="noStrike" kern="1200" cap="none" spc="0" normalizeH="0" baseline="0" noProof="0" dirty="0">
              <a:ln w="15875">
                <a:solidFill>
                  <a:prstClr val="white"/>
                </a:solidFill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967"/>
            <a:ext cx="12192000" cy="5660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29" y="1248848"/>
            <a:ext cx="5236496" cy="43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4441" y="2553755"/>
            <a:ext cx="1026311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Per 2020 Annual</a:t>
            </a:r>
            <a:r>
              <a:rPr kumimoji="0" lang="en-PH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General Membership </a:t>
            </a:r>
            <a:r>
              <a:rPr kumimoji="0" lang="en-PH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Meeting </a:t>
            </a:r>
            <a:r>
              <a:rPr kumimoji="0" lang="en-PH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(AGM)</a:t>
            </a:r>
          </a:p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en-P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on Nomination, the AFP Chief of Staff</a:t>
            </a:r>
          </a:p>
          <a:p>
            <a:pPr marL="457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P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ay</a:t>
            </a:r>
            <a:r>
              <a:rPr kumimoji="0" lang="en-PH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submit his nominees on the day of the AGM</a:t>
            </a:r>
            <a:r>
              <a:rPr kumimoji="0" lang="en-P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P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73209" y="1878044"/>
          <a:ext cx="8120418" cy="44165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76705">
                  <a:extLst>
                    <a:ext uri="{9D8B030D-6E8A-4147-A177-3AD203B41FA5}">
                      <a16:colId xmlns:a16="http://schemas.microsoft.com/office/drawing/2014/main" xmlns="" val="4262899656"/>
                    </a:ext>
                  </a:extLst>
                </a:gridCol>
                <a:gridCol w="4743713">
                  <a:extLst>
                    <a:ext uri="{9D8B030D-6E8A-4147-A177-3AD203B41FA5}">
                      <a16:colId xmlns:a16="http://schemas.microsoft.com/office/drawing/2014/main" xmlns="" val="1935213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Trustee – Representative from the Office of the AFP Chief of Staff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Gen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Felimon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T Santos Jr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</a:rPr>
                        <a:t>PA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818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   Age 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55 years old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824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February 5, 2020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12492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Relevant Academic Background and Training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021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Philippine Christian University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2271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Degree/Course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Master in Management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2654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March 2005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9112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Strategic Thinking in Times of Pandemic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41251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April 2020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847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Corporate Governance Orientation Program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4761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March 2020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85210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Comptrollership 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2590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December 1997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22466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998"/>
          <a:stretch/>
        </p:blipFill>
        <p:spPr>
          <a:xfrm>
            <a:off x="8325137" y="1173707"/>
            <a:ext cx="4054934" cy="52918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PH" sz="1200" kern="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sz="2400" b="1" dirty="0" smtClean="0">
                <a:solidFill>
                  <a:srgbClr val="FFFF00"/>
                </a:solidFill>
                <a:cs typeface="Times New Roman" pitchFamily="18" charset="0"/>
              </a:rPr>
              <a:t>Profile of Nominees for the AFPMBAI Board of Trustees</a:t>
            </a:r>
            <a:endParaRPr lang="en-PH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2359"/>
          <a:stretch/>
        </p:blipFill>
        <p:spPr>
          <a:xfrm>
            <a:off x="8081670" y="1746913"/>
            <a:ext cx="4117955" cy="472212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89193"/>
              </p:ext>
            </p:extLst>
          </p:nvPr>
        </p:nvGraphicFramePr>
        <p:xfrm>
          <a:off x="209135" y="2072557"/>
          <a:ext cx="7771735" cy="4101084"/>
        </p:xfrm>
        <a:graphic>
          <a:graphicData uri="http://schemas.openxmlformats.org/drawingml/2006/table">
            <a:tbl>
              <a:tblPr firstRow="1" firstCol="1" bandRow="1"/>
              <a:tblGrid>
                <a:gridCol w="3306520">
                  <a:extLst>
                    <a:ext uri="{9D8B030D-6E8A-4147-A177-3AD203B41FA5}">
                      <a16:colId xmlns:a16="http://schemas.microsoft.com/office/drawing/2014/main" xmlns="" val="3608524267"/>
                    </a:ext>
                  </a:extLst>
                </a:gridCol>
                <a:gridCol w="4465215">
                  <a:extLst>
                    <a:ext uri="{9D8B030D-6E8A-4147-A177-3AD203B41FA5}">
                      <a16:colId xmlns:a16="http://schemas.microsoft.com/office/drawing/2014/main" xmlns="" val="4224453000"/>
                    </a:ext>
                  </a:extLst>
                </a:gridCol>
              </a:tblGrid>
              <a:tr h="62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-</a:t>
                      </a:r>
                      <a:endParaRPr lang="en-PH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AFP Joint Staff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i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MGen Adriano S Perez Jr PA</a:t>
                      </a:r>
                      <a:endParaRPr lang="en-PH" sz="11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2567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 </a:t>
                      </a: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years old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87379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Academic Background and Training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755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Graduate School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Philippine Christian University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5389771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Degree/Course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Master of Arts in Management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35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2007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5914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Statement Analysis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470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2001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8281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Strat Human Resources Management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1039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2002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6872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Professional Directors Program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3709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2016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425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3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/>
        </p:blipFill>
        <p:spPr>
          <a:xfrm>
            <a:off x="7801763" y="1078139"/>
            <a:ext cx="3744244" cy="538741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522278"/>
              </p:ext>
            </p:extLst>
          </p:nvPr>
        </p:nvGraphicFramePr>
        <p:xfrm>
          <a:off x="777924" y="1879040"/>
          <a:ext cx="7397086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2838733">
                  <a:extLst>
                    <a:ext uri="{9D8B030D-6E8A-4147-A177-3AD203B41FA5}">
                      <a16:colId xmlns:a16="http://schemas.microsoft.com/office/drawing/2014/main" xmlns="" val="3994550120"/>
                    </a:ext>
                  </a:extLst>
                </a:gridCol>
                <a:gridCol w="4558353">
                  <a:extLst>
                    <a:ext uri="{9D8B030D-6E8A-4147-A177-3AD203B41FA5}">
                      <a16:colId xmlns:a16="http://schemas.microsoft.com/office/drawing/2014/main" xmlns="" val="445141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PA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Reynaldo M Aquino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1801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Age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610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 First 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29, 2019 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709753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746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Course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7210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2019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7167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5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4023" y="1875587"/>
          <a:ext cx="7890918" cy="3470148"/>
        </p:xfrm>
        <a:graphic>
          <a:graphicData uri="http://schemas.openxmlformats.org/drawingml/2006/table">
            <a:tbl>
              <a:tblPr firstRow="1" firstCol="1" bandRow="1"/>
              <a:tblGrid>
                <a:gridCol w="3281272">
                  <a:extLst>
                    <a:ext uri="{9D8B030D-6E8A-4147-A177-3AD203B41FA5}">
                      <a16:colId xmlns:a16="http://schemas.microsoft.com/office/drawing/2014/main" xmlns="" val="2843414389"/>
                    </a:ext>
                  </a:extLst>
                </a:gridCol>
                <a:gridCol w="4609646">
                  <a:extLst>
                    <a:ext uri="{9D8B030D-6E8A-4147-A177-3AD203B41FA5}">
                      <a16:colId xmlns:a16="http://schemas.microsoft.com/office/drawing/2014/main" xmlns="" val="10565999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Trustee – PN Representative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RAdm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Rey T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Dela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Cruz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6596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Age 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9088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Date of First Election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4, 2020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85138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Academic Background and Training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6430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Graduate School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New South Wales (Australia)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621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Degree/Course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in Management Studies-Project Management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482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Completed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 2002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7998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Course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Strategy Formulation and Implementation Seminar 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6553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Completed</a:t>
                      </a:r>
                      <a:endParaRPr lang="en-PH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2013</a:t>
                      </a:r>
                      <a:endParaRPr lang="en-PH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33671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53" y="1214588"/>
            <a:ext cx="3644883" cy="525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4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74" y="1119116"/>
            <a:ext cx="3562950" cy="534442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29880"/>
              </p:ext>
            </p:extLst>
          </p:nvPr>
        </p:nvGraphicFramePr>
        <p:xfrm>
          <a:off x="696036" y="1847609"/>
          <a:ext cx="8133686" cy="3521600"/>
        </p:xfrm>
        <a:graphic>
          <a:graphicData uri="http://schemas.openxmlformats.org/drawingml/2006/table">
            <a:tbl>
              <a:tblPr firstRow="1" firstCol="1" bandRow="1"/>
              <a:tblGrid>
                <a:gridCol w="2879678">
                  <a:extLst>
                    <a:ext uri="{9D8B030D-6E8A-4147-A177-3AD203B41FA5}">
                      <a16:colId xmlns:a16="http://schemas.microsoft.com/office/drawing/2014/main" xmlns="" val="1271819189"/>
                    </a:ext>
                  </a:extLst>
                </a:gridCol>
                <a:gridCol w="5254008">
                  <a:extLst>
                    <a:ext uri="{9D8B030D-6E8A-4147-A177-3AD203B41FA5}">
                      <a16:colId xmlns:a16="http://schemas.microsoft.com/office/drawing/2014/main" xmlns="" val="3903444097"/>
                    </a:ext>
                  </a:extLst>
                </a:gridCol>
              </a:tblGrid>
              <a:tr h="295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PAF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Pelagio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 Valenzuela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PAF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30185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Age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973105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First 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27, 2019 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9443371"/>
                  </a:ext>
                </a:extLst>
              </a:tr>
              <a:tr h="310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Academic Background and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271066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Graduate School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Philippine Christian University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9768912"/>
                  </a:ext>
                </a:extLst>
              </a:tr>
              <a:tr h="307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Degree/ 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Master of Management Major in Public Administration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469036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2001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715001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274160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5, 2020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829597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Investigation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268506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2006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8883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PH" sz="1200" kern="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sz="2400" b="1" dirty="0" smtClean="0">
                <a:solidFill>
                  <a:srgbClr val="FFFF00"/>
                </a:solidFill>
                <a:cs typeface="Times New Roman" pitchFamily="18" charset="0"/>
              </a:rPr>
              <a:t>Profile of Nominees for the AFPMBAI Board of Trustees</a:t>
            </a:r>
            <a:endParaRPr lang="en-PH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1042479"/>
            <a:ext cx="3618931" cy="542839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908518"/>
              </p:ext>
            </p:extLst>
          </p:nvPr>
        </p:nvGraphicFramePr>
        <p:xfrm>
          <a:off x="914400" y="1885653"/>
          <a:ext cx="6887362" cy="2839212"/>
        </p:xfrm>
        <a:graphic>
          <a:graphicData uri="http://schemas.openxmlformats.org/drawingml/2006/table">
            <a:tbl>
              <a:tblPr firstRow="1" firstCol="1" bandRow="1"/>
              <a:tblGrid>
                <a:gridCol w="2299362">
                  <a:extLst>
                    <a:ext uri="{9D8B030D-6E8A-4147-A177-3AD203B41FA5}">
                      <a16:colId xmlns:a16="http://schemas.microsoft.com/office/drawing/2014/main" xmlns="" val="1223201128"/>
                    </a:ext>
                  </a:extLst>
                </a:gridCol>
                <a:gridCol w="4588000">
                  <a:extLst>
                    <a:ext uri="{9D8B030D-6E8A-4147-A177-3AD203B41FA5}">
                      <a16:colId xmlns:a16="http://schemas.microsoft.com/office/drawing/2014/main" xmlns="" val="195203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- Representative from the Office of the AFP Sergeant Major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FCMS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Engracio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 Gabo Jr (INF) PA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264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Age 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9818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P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First 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29, 2019 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36518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2183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8167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2019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4670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3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8" y="1073761"/>
            <a:ext cx="3610500" cy="54157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92833"/>
              </p:ext>
            </p:extLst>
          </p:nvPr>
        </p:nvGraphicFramePr>
        <p:xfrm>
          <a:off x="805219" y="1895640"/>
          <a:ext cx="7771735" cy="2820670"/>
        </p:xfrm>
        <a:graphic>
          <a:graphicData uri="http://schemas.openxmlformats.org/drawingml/2006/table">
            <a:tbl>
              <a:tblPr firstRow="1" firstCol="1" bandRow="1"/>
              <a:tblGrid>
                <a:gridCol w="3306520">
                  <a:extLst>
                    <a:ext uri="{9D8B030D-6E8A-4147-A177-3AD203B41FA5}">
                      <a16:colId xmlns:a16="http://schemas.microsoft.com/office/drawing/2014/main" xmlns="" val="3608524267"/>
                    </a:ext>
                  </a:extLst>
                </a:gridCol>
                <a:gridCol w="4465215">
                  <a:extLst>
                    <a:ext uri="{9D8B030D-6E8A-4147-A177-3AD203B41FA5}">
                      <a16:colId xmlns:a16="http://schemas.microsoft.com/office/drawing/2014/main" xmlns="" val="4224453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PNP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PMGen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Alfred S Corpus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2567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8737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Date of </a:t>
                      </a: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First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25, 2018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660866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Academic Background and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755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Graduate School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Philippine Christian University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5389771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Degree/Course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Master of Arts in Management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35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2006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5914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470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2018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8281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4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2020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of Nominees for the AFPMBAI Board of Trustees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6" y="1126266"/>
            <a:ext cx="3564341" cy="534651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0965"/>
              </p:ext>
            </p:extLst>
          </p:nvPr>
        </p:nvGraphicFramePr>
        <p:xfrm>
          <a:off x="696036" y="1821883"/>
          <a:ext cx="7863622" cy="2839212"/>
        </p:xfrm>
        <a:graphic>
          <a:graphicData uri="http://schemas.openxmlformats.org/drawingml/2006/table">
            <a:tbl>
              <a:tblPr firstRow="1" firstCol="1" bandRow="1"/>
              <a:tblGrid>
                <a:gridCol w="3269921">
                  <a:extLst>
                    <a:ext uri="{9D8B030D-6E8A-4147-A177-3AD203B41FA5}">
                      <a16:colId xmlns:a16="http://schemas.microsoft.com/office/drawing/2014/main" xmlns="" val="2482158410"/>
                    </a:ext>
                  </a:extLst>
                </a:gridCol>
                <a:gridCol w="4593701">
                  <a:extLst>
                    <a:ext uri="{9D8B030D-6E8A-4147-A177-3AD203B41FA5}">
                      <a16:colId xmlns:a16="http://schemas.microsoft.com/office/drawing/2014/main" xmlns="" val="3603336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Trustee – PNP Representative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PCol Jose Melencio C Nartatez Jr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505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 years old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995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Date </a:t>
                      </a:r>
                      <a:r>
                        <a:rPr lang="en-P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 First Election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7, 2018 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677588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Academic Background and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0044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Graduate School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Polytechnic University of the Philippines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837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Degree/Course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Master in Public Administration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8123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2007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8188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Relevant Training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Corporate Governance Orientation Program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8052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Completed</a:t>
                      </a:r>
                      <a:endParaRPr lang="en-P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2018</a:t>
                      </a:r>
                      <a:endParaRPr lang="en-P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2365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5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876</Words>
  <Application>Microsoft Office PowerPoint</Application>
  <PresentationFormat>Custom</PresentationFormat>
  <Paragraphs>235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G. Gonzalez</dc:creator>
  <cp:lastModifiedBy>putch</cp:lastModifiedBy>
  <cp:revision>20</cp:revision>
  <dcterms:created xsi:type="dcterms:W3CDTF">2020-06-30T09:30:04Z</dcterms:created>
  <dcterms:modified xsi:type="dcterms:W3CDTF">2020-07-01T03:18:20Z</dcterms:modified>
</cp:coreProperties>
</file>